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980C1F-843D-43F4-B204-3B4EC3ABE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B73DB9A-EC34-473D-963A-DF6B0D19F2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CA2A9BA-2D3E-4DA5-8662-5D9836DDA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CBAE1E9-DB00-4D62-BFAB-7D50644FD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48D068-5430-444E-9752-1090A1365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663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C8BF8B-5CB2-42BB-BD3C-813F6A80A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83BAA57-172B-4BC1-BE05-3E6FFE178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3BC90F1-D8E1-4DA4-923A-056810142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F02CAC-C841-467B-B912-E060D665D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38A7B6-5664-4729-901D-5629F88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95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1B109E8-9604-478A-B3CE-07F071B98C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36B001F-0D11-47D2-839B-6CB11AE58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D9F8FE-7B2A-4789-B33D-FD580E7CC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BEABA9-602D-4E68-82EE-1D98FC020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25FF894-3430-496E-8A22-9754DE380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902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6CE43B-CF45-4922-8566-FA85A7DB2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591DEF-C5E1-4C72-BC45-D957EC121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93CDFB-CEE0-4672-96F6-4443175DD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CF9B990-587D-43DF-9A99-D9D19FE0D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E3AC86-996D-4076-B57B-B8F2D08E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294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DE191A-8A41-4B5D-9FB4-7017D70F4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F530A1A-A88E-4700-BB02-7242F0A42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C96999-FFA9-4253-92AE-B071D3B36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0E8BB7F-CA4C-430D-B7E7-E8250A859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DB905B-EC46-4F6C-AB40-EAE7250A2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054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2D1571-CD74-43A1-8548-C2A1C364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6473C90-9CFE-4632-A42E-ECBEB2295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5322EE-AD73-4D64-96F2-C58BDF091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685928B-7893-4AF3-BF0A-5405A57AD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D7C8EB-1B7D-439F-A1D6-B0116CF7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1480BB1-F0C2-40D7-B6E5-7D4827476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6879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6A517E-FCDF-42BC-93A4-A8C1DBEB9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D86B964-6063-4D83-8483-12F4626E0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ABA06C3-39F6-4A96-AC85-EB39A514A3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B59E99D-ABAB-4252-AC15-84354511EE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FA0B81E-554B-496C-9F2B-02C5DBC360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4EB7EE5-3B29-49ED-8F55-89766DEB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DDA9C73-D94F-42D6-AD26-754BAE669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4B0C97-89F2-405E-941B-FF7C960CC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81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DAA504-15CF-4651-9CA5-8F803701A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DFC60E2-5A4B-47A3-A354-2A11570F5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9115016-DEEA-4F9A-9E84-553C6401D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F0F18A8-CE88-45BC-8170-0110EDCD7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329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7B291F9-FA95-49EE-9998-101F08BA2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1C55637-D638-4B54-8371-65FC1310A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BD673B6-5B1F-4BA4-A94A-D11E9DEBA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11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0A5A3-056D-4C30-9134-E3BA8A156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55E53D-06B5-43B9-99D3-BD0ED7103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43D2EC3-B9C6-4783-AE7B-EE699C5BB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C2B2D31-760D-4DF5-9EC9-B522F6306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AF18915-70B4-4F6A-81BD-CC06375FC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C84F6D8-19CF-4AF8-9585-A284CA08C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053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DC0D83-F3C4-4735-ACC2-F0EA845CC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70D5025-AF68-46B1-B1E4-FE808EE5C7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FF00F67-398E-47B1-B662-6FE5B7C3A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DBDF244-4935-4659-868F-58BEE214B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1D18194-87D1-4D76-99CB-675079DCE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C4AFD67-5364-4081-AF32-1717DC99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0922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5FDB6A1-65B8-47F9-8534-54A1A3970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FDDA6C9-47F1-47FC-8A5F-0471A0EC5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C52DE6-9482-496C-ADBD-CB28251385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C90EA-20E4-482F-97AB-41FFCC39BD41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A35187-4674-49B8-AC91-B1347ECF88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9D8E34-6364-4624-94CA-66AD64C6D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8070-BE79-44CC-B65E-94D19A4BD6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66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3D8D4D27-DB0F-490A-8DFF-C36E5B12E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374" y="126564"/>
            <a:ext cx="6096851" cy="464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752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1</cp:revision>
  <dcterms:created xsi:type="dcterms:W3CDTF">2022-07-29T02:12:09Z</dcterms:created>
  <dcterms:modified xsi:type="dcterms:W3CDTF">2022-07-29T02:12:26Z</dcterms:modified>
</cp:coreProperties>
</file>