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287000" cy="10287000"/>
  <p:notesSz cx="10287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2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5714" y="3085714"/>
            <a:ext cx="4114286" cy="41142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admin</cp:lastModifiedBy>
  <cp:revision>2</cp:revision>
  <dcterms:created xsi:type="dcterms:W3CDTF">2022-08-12T15:19:40Z</dcterms:created>
  <dcterms:modified xsi:type="dcterms:W3CDTF">2022-08-12T06:19:59Z</dcterms:modified>
</cp:coreProperties>
</file>